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42" d="100"/>
          <a:sy n="42" d="100"/>
        </p:scale>
        <p:origin x="-1974" y="-7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46B09-7B88-4522-BFFE-C4C014CECFB9}" type="datetimeFigureOut">
              <a:rPr lang="en-US" smtClean="0"/>
              <a:pPr/>
              <a:t>9/5/2012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E8150-B9FD-459D-B3EF-004B0C43ACC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46B09-7B88-4522-BFFE-C4C014CECFB9}" type="datetimeFigureOut">
              <a:rPr lang="en-US" smtClean="0"/>
              <a:pPr/>
              <a:t>9/5/2012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E8150-B9FD-459D-B3EF-004B0C43ACC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46B09-7B88-4522-BFFE-C4C014CECFB9}" type="datetimeFigureOut">
              <a:rPr lang="en-US" smtClean="0"/>
              <a:pPr/>
              <a:t>9/5/2012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E8150-B9FD-459D-B3EF-004B0C43ACC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46B09-7B88-4522-BFFE-C4C014CECFB9}" type="datetimeFigureOut">
              <a:rPr lang="en-US" smtClean="0"/>
              <a:pPr/>
              <a:t>9/5/2012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E8150-B9FD-459D-B3EF-004B0C43ACC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46B09-7B88-4522-BFFE-C4C014CECFB9}" type="datetimeFigureOut">
              <a:rPr lang="en-US" smtClean="0"/>
              <a:pPr/>
              <a:t>9/5/2012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E8150-B9FD-459D-B3EF-004B0C43ACC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46B09-7B88-4522-BFFE-C4C014CECFB9}" type="datetimeFigureOut">
              <a:rPr lang="en-US" smtClean="0"/>
              <a:pPr/>
              <a:t>9/5/2012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E8150-B9FD-459D-B3EF-004B0C43ACC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46B09-7B88-4522-BFFE-C4C014CECFB9}" type="datetimeFigureOut">
              <a:rPr lang="en-US" smtClean="0"/>
              <a:pPr/>
              <a:t>9/5/2012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E8150-B9FD-459D-B3EF-004B0C43ACC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46B09-7B88-4522-BFFE-C4C014CECFB9}" type="datetimeFigureOut">
              <a:rPr lang="en-US" smtClean="0"/>
              <a:pPr/>
              <a:t>9/5/2012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E8150-B9FD-459D-B3EF-004B0C43ACC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46B09-7B88-4522-BFFE-C4C014CECFB9}" type="datetimeFigureOut">
              <a:rPr lang="en-US" smtClean="0"/>
              <a:pPr/>
              <a:t>9/5/2012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E8150-B9FD-459D-B3EF-004B0C43ACC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46B09-7B88-4522-BFFE-C4C014CECFB9}" type="datetimeFigureOut">
              <a:rPr lang="en-US" smtClean="0"/>
              <a:pPr/>
              <a:t>9/5/2012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E8150-B9FD-459D-B3EF-004B0C43ACC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46B09-7B88-4522-BFFE-C4C014CECFB9}" type="datetimeFigureOut">
              <a:rPr lang="en-US" smtClean="0"/>
              <a:pPr/>
              <a:t>9/5/2012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E8150-B9FD-459D-B3EF-004B0C43ACC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B46B09-7B88-4522-BFFE-C4C014CECFB9}" type="datetimeFigureOut">
              <a:rPr lang="en-US" smtClean="0"/>
              <a:pPr/>
              <a:t>9/5/2012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2E8150-B9FD-459D-B3EF-004B0C43ACC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gif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10" Type="http://schemas.openxmlformats.org/officeDocument/2006/relationships/image" Target="../media/image11.jpeg"/><Relationship Id="rId4" Type="http://schemas.openxmlformats.org/officeDocument/2006/relationships/image" Target="../media/image5.jpeg"/><Relationship Id="rId9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101375.jpg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1295400"/>
            <a:ext cx="7772400" cy="1470025"/>
          </a:xfrm>
        </p:spPr>
        <p:txBody>
          <a:bodyPr>
            <a:normAutofit/>
          </a:bodyPr>
          <a:lstStyle/>
          <a:p>
            <a:r>
              <a:rPr lang="en-US" sz="6000" dirty="0" smtClean="0"/>
              <a:t>Red Cross Bulletin Board</a:t>
            </a:r>
            <a:endParaRPr lang="en-US" sz="6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2667000"/>
            <a:ext cx="7772400" cy="35052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Group Members: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Ma. </a:t>
            </a:r>
            <a:r>
              <a:rPr lang="en-US" dirty="0" err="1" smtClean="0">
                <a:solidFill>
                  <a:schemeClr val="tx1"/>
                </a:solidFill>
              </a:rPr>
              <a:t>Jannel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Maicah</a:t>
            </a:r>
            <a:r>
              <a:rPr lang="en-US" dirty="0" smtClean="0">
                <a:solidFill>
                  <a:schemeClr val="tx1"/>
                </a:solidFill>
              </a:rPr>
              <a:t> S. </a:t>
            </a:r>
            <a:r>
              <a:rPr lang="en-US" dirty="0" err="1" smtClean="0">
                <a:solidFill>
                  <a:schemeClr val="tx1"/>
                </a:solidFill>
              </a:rPr>
              <a:t>Geron</a:t>
            </a:r>
            <a:endParaRPr lang="en-US" dirty="0" smtClean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Irish Joy </a:t>
            </a:r>
            <a:r>
              <a:rPr lang="en-US" dirty="0" err="1" smtClean="0">
                <a:solidFill>
                  <a:schemeClr val="tx1"/>
                </a:solidFill>
              </a:rPr>
              <a:t>Haque</a:t>
            </a:r>
            <a:endParaRPr lang="en-US" dirty="0" smtClean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Nicole </a:t>
            </a:r>
            <a:r>
              <a:rPr lang="en-US" dirty="0" err="1" smtClean="0">
                <a:solidFill>
                  <a:schemeClr val="tx1"/>
                </a:solidFill>
              </a:rPr>
              <a:t>Dela</a:t>
            </a:r>
            <a:r>
              <a:rPr lang="en-US" dirty="0" smtClean="0">
                <a:solidFill>
                  <a:schemeClr val="tx1"/>
                </a:solidFill>
              </a:rPr>
              <a:t> Cruz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Angela Paola </a:t>
            </a:r>
            <a:r>
              <a:rPr lang="en-US" dirty="0" err="1" smtClean="0">
                <a:solidFill>
                  <a:schemeClr val="tx1"/>
                </a:solidFill>
              </a:rPr>
              <a:t>Nitorreda</a:t>
            </a:r>
            <a:endParaRPr lang="en-US" dirty="0" smtClean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Faith Rodriguez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Eloisa May </a:t>
            </a:r>
            <a:r>
              <a:rPr lang="en-US" dirty="0" err="1" smtClean="0">
                <a:solidFill>
                  <a:schemeClr val="tx1"/>
                </a:solidFill>
              </a:rPr>
              <a:t>Torregosa</a:t>
            </a:r>
            <a:endParaRPr lang="en-US" dirty="0" smtClean="0">
              <a:solidFill>
                <a:schemeClr val="tx1"/>
              </a:solidFill>
            </a:endParaRPr>
          </a:p>
          <a:p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Eloves23 Ü487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blank-bulletin-board-ppt-backgrounds-powerpoin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9" name="Picture 8" descr="ph$pnrc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629400" y="457200"/>
            <a:ext cx="1752600" cy="114300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381000" y="533401"/>
            <a:ext cx="6629400" cy="160043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en-US" sz="4400" b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  <a:effectLst/>
            </a:endParaRPr>
          </a:p>
          <a:p>
            <a:pPr algn="ctr"/>
            <a:endParaRPr lang="en-US" sz="54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457200" y="457200"/>
            <a:ext cx="7543800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effectLst/>
                <a:latin typeface="Arial Black" pitchFamily="34" charset="0"/>
              </a:rPr>
              <a:t>RED CROSS</a:t>
            </a:r>
            <a:endParaRPr lang="en-US" sz="48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  <a:effectLst/>
              <a:latin typeface="Arial Black" pitchFamily="34" charset="0"/>
            </a:endParaRPr>
          </a:p>
        </p:txBody>
      </p:sp>
      <p:pic>
        <p:nvPicPr>
          <p:cNvPr id="13" name="Picture 12" descr="image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85800" y="1600200"/>
            <a:ext cx="2219325" cy="2143125"/>
          </a:xfrm>
          <a:prstGeom prst="rect">
            <a:avLst/>
          </a:prstGeom>
        </p:spPr>
      </p:pic>
      <p:pic>
        <p:nvPicPr>
          <p:cNvPr id="14" name="Picture 13" descr="6819_1178163868542_1661508283_436622_2805067_n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85800" y="3810000"/>
            <a:ext cx="2209800" cy="1934679"/>
          </a:xfrm>
          <a:prstGeom prst="rect">
            <a:avLst/>
          </a:prstGeom>
        </p:spPr>
      </p:pic>
      <p:pic>
        <p:nvPicPr>
          <p:cNvPr id="15" name="Picture 14" descr="phil-red-cross-letter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400800" y="2133600"/>
            <a:ext cx="1828800" cy="2286000"/>
          </a:xfrm>
          <a:prstGeom prst="rect">
            <a:avLst/>
          </a:prstGeom>
        </p:spPr>
      </p:pic>
      <p:pic>
        <p:nvPicPr>
          <p:cNvPr id="16" name="Picture 15" descr="Amway-PH-donation.Malaya.14Feb2012.A11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400800" y="4419600"/>
            <a:ext cx="1828800" cy="1295400"/>
          </a:xfrm>
          <a:prstGeom prst="rect">
            <a:avLst/>
          </a:prstGeom>
        </p:spPr>
      </p:pic>
      <p:pic>
        <p:nvPicPr>
          <p:cNvPr id="17" name="Picture 16" descr="k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3429000" y="1676401"/>
            <a:ext cx="2514600" cy="2819400"/>
          </a:xfrm>
          <a:prstGeom prst="rect">
            <a:avLst/>
          </a:prstGeom>
          <a:ln w="38100" cap="sq">
            <a:solidFill>
              <a:srgbClr val="FF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8" name="Picture 17" descr="208639_521939207831493_814621195_n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3124200" y="4495800"/>
            <a:ext cx="1447801" cy="762000"/>
          </a:xfrm>
          <a:prstGeom prst="rect">
            <a:avLst/>
          </a:prstGeom>
          <a:ln w="38100" cap="sq">
            <a:solidFill>
              <a:srgbClr val="FF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9" name="Picture 18" descr="231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4572000" y="4495800"/>
            <a:ext cx="1524001" cy="762000"/>
          </a:xfrm>
          <a:prstGeom prst="rect">
            <a:avLst/>
          </a:prstGeom>
          <a:ln w="38100" cap="sq">
            <a:solidFill>
              <a:srgbClr val="FF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0" name="TextBox 19"/>
          <p:cNvSpPr txBox="1"/>
          <p:nvPr/>
        </p:nvSpPr>
        <p:spPr>
          <a:xfrm>
            <a:off x="6400800" y="1524000"/>
            <a:ext cx="1828800" cy="523220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</a:rPr>
              <a:t>MEMOS</a:t>
            </a:r>
            <a:endParaRPr lang="en-US" sz="28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82</TotalTime>
  <Words>31</Words>
  <Application>Microsoft Office PowerPoint</Application>
  <PresentationFormat>On-screen Show (4:3)</PresentationFormat>
  <Paragraphs>10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Red Cross Bulletin Board</vt:lpstr>
      <vt:lpstr>Slide 2</vt:lpstr>
      <vt:lpstr>Slide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emachine</dc:creator>
  <cp:lastModifiedBy>Nonie</cp:lastModifiedBy>
  <cp:revision>9</cp:revision>
  <dcterms:created xsi:type="dcterms:W3CDTF">2012-08-29T13:32:01Z</dcterms:created>
  <dcterms:modified xsi:type="dcterms:W3CDTF">2012-09-05T14:50:34Z</dcterms:modified>
</cp:coreProperties>
</file>